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314" r:id="rId3"/>
    <p:sldId id="372" r:id="rId4"/>
    <p:sldId id="373" r:id="rId5"/>
    <p:sldId id="374" r:id="rId6"/>
    <p:sldId id="375" r:id="rId7"/>
    <p:sldId id="376" r:id="rId8"/>
    <p:sldId id="377" r:id="rId9"/>
    <p:sldId id="378" r:id="rId10"/>
    <p:sldId id="379" r:id="rId11"/>
    <p:sldId id="380" r:id="rId12"/>
    <p:sldId id="381" r:id="rId13"/>
    <p:sldId id="382" r:id="rId14"/>
    <p:sldId id="383" r:id="rId15"/>
    <p:sldId id="384" r:id="rId16"/>
    <p:sldId id="385" r:id="rId17"/>
    <p:sldId id="349" r:id="rId18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47" autoAdjust="0"/>
    <p:restoredTop sz="94680" autoAdjust="0"/>
  </p:normalViewPr>
  <p:slideViewPr>
    <p:cSldViewPr>
      <p:cViewPr varScale="1">
        <p:scale>
          <a:sx n="83" d="100"/>
          <a:sy n="83" d="100"/>
        </p:scale>
        <p:origin x="1339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2814A9-2807-45F4-8F4D-C9D2E9886D81}" type="datetimeFigureOut">
              <a:rPr lang="nl-NL" smtClean="0"/>
              <a:t>28-9-2017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C2A9C9-BDDB-4B5C-99E2-48243826D70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042508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 smtClean="0"/>
              <a:t>Klik om de ondertitelstijl van het model te bewerken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28-9-2017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1927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28-9-2017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72719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79712" y="332656"/>
            <a:ext cx="6645424" cy="648072"/>
          </a:xfrm>
        </p:spPr>
        <p:txBody>
          <a:bodyPr>
            <a:noAutofit/>
          </a:bodyPr>
          <a:lstStyle>
            <a:lvl1pPr algn="l">
              <a:defRPr sz="28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051720" y="1196752"/>
            <a:ext cx="6635080" cy="4929411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28-9-2017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76883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>
            <a:normAutofit/>
          </a:bodyPr>
          <a:lstStyle>
            <a:lvl1pPr algn="l">
              <a:defRPr sz="36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dirty="0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28-9-2017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573387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28-9-2017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437833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28-9-2017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24101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28-9-2017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942562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28-9-2017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4592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28-9-2017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71061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28-9-2017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4550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FED390-F77C-4CDE-BB93-EE6416285244}" type="datetimeFigureOut">
              <a:rPr lang="nl-NL" smtClean="0"/>
              <a:t>28-9-2017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3308CA-A037-474B-AA6E-6C7C048F3532}" type="slidenum">
              <a:rPr lang="nl-NL" smtClean="0"/>
              <a:t>‹nr.›</a:t>
            </a:fld>
            <a:endParaRPr lang="nl-NL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2413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9644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2413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kstvak 1"/>
          <p:cNvSpPr txBox="1"/>
          <p:nvPr/>
        </p:nvSpPr>
        <p:spPr>
          <a:xfrm>
            <a:off x="539552" y="908720"/>
            <a:ext cx="828092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6000" dirty="0" smtClean="0"/>
              <a:t>Tarief berekenen LG32 - </a:t>
            </a:r>
            <a:r>
              <a:rPr lang="nl-NL" sz="6000" dirty="0"/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4240300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6762" y="1195387"/>
            <a:ext cx="7610475" cy="4467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41835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6287" y="1738312"/>
            <a:ext cx="7591425" cy="3381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31125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Opgaven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Maak opgave 24 en 25.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25f kun je voor jezelf doen, snap je alle begrippen, vul in ieder geval de voorbeelden in.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6463759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Antwoorden opgave 24 en 25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38337" y="1171575"/>
            <a:ext cx="5267325" cy="4514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33586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52575" y="828675"/>
            <a:ext cx="6038850" cy="5200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970316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24050" y="1376362"/>
            <a:ext cx="5295900" cy="4105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013476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Variabele kosten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Brandstof</a:t>
            </a:r>
          </a:p>
          <a:p>
            <a:r>
              <a:rPr lang="nl-NL" dirty="0" smtClean="0"/>
              <a:t>Smeermiddelen</a:t>
            </a:r>
          </a:p>
          <a:p>
            <a:r>
              <a:rPr lang="nl-NL" b="1" dirty="0" smtClean="0"/>
              <a:t>Arbeid</a:t>
            </a: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331466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Dat was ‘m!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Dagge bedankt zijt, da witte.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67621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Wat gaan we vandaag doen?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Aanwezigheidsregistratie</a:t>
            </a:r>
          </a:p>
          <a:p>
            <a:r>
              <a:rPr lang="nl-NL" dirty="0" smtClean="0"/>
              <a:t>Herhaling vorige week</a:t>
            </a:r>
          </a:p>
          <a:p>
            <a:r>
              <a:rPr lang="nl-NL" dirty="0" smtClean="0"/>
              <a:t>Gemaakt t/m 23</a:t>
            </a:r>
            <a:endParaRPr lang="nl-NL" dirty="0"/>
          </a:p>
          <a:p>
            <a:r>
              <a:rPr lang="nl-NL" dirty="0" smtClean="0"/>
              <a:t>Verder met de stof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310163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Variabele kosten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b="1" dirty="0" smtClean="0"/>
              <a:t>Brandstof</a:t>
            </a:r>
          </a:p>
          <a:p>
            <a:r>
              <a:rPr lang="nl-NL" b="1" dirty="0" smtClean="0"/>
              <a:t>Smeermiddelen</a:t>
            </a:r>
          </a:p>
          <a:p>
            <a:r>
              <a:rPr lang="nl-NL" dirty="0" smtClean="0"/>
              <a:t>Arbeid</a:t>
            </a: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212331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Brandstof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Waar hangt het verbruik van een trekker of machine van af?</a:t>
            </a: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7664" y="2492896"/>
            <a:ext cx="5913660" cy="3947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2234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Brandstof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NL" dirty="0" smtClean="0"/>
              <a:t>Gemiddelde schatting</a:t>
            </a:r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r>
              <a:rPr lang="nl-NL" u="sng" dirty="0" smtClean="0"/>
              <a:t>Aantal </a:t>
            </a:r>
            <a:r>
              <a:rPr lang="nl-NL" u="sng" dirty="0" err="1" smtClean="0"/>
              <a:t>Kw</a:t>
            </a:r>
            <a:r>
              <a:rPr lang="nl-NL" u="sng" dirty="0" smtClean="0"/>
              <a:t> x </a:t>
            </a:r>
            <a:r>
              <a:rPr lang="nl-NL" u="sng" dirty="0" err="1" smtClean="0"/>
              <a:t>belastingspercentage</a:t>
            </a:r>
            <a:endParaRPr lang="nl-NL" u="sng" dirty="0" smtClean="0"/>
          </a:p>
          <a:p>
            <a:pPr marL="0" indent="0">
              <a:buNone/>
            </a:pPr>
            <a:r>
              <a:rPr lang="nl-NL" dirty="0"/>
              <a:t>	</a:t>
            </a:r>
            <a:r>
              <a:rPr lang="nl-NL" dirty="0" smtClean="0"/>
              <a:t>	       4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Trekker 2-wielaangedreven: 60%</a:t>
            </a:r>
          </a:p>
          <a:p>
            <a:pPr marL="0" indent="0">
              <a:buNone/>
            </a:pPr>
            <a:r>
              <a:rPr lang="nl-NL" dirty="0" smtClean="0"/>
              <a:t>Trekker 4-wielaangedreven: 70%</a:t>
            </a:r>
          </a:p>
          <a:p>
            <a:pPr marL="0" indent="0">
              <a:buNone/>
            </a:pPr>
            <a:r>
              <a:rPr lang="nl-NL" dirty="0" smtClean="0"/>
              <a:t>Zelfrijder: 80%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Alleen gebruiken als je het zelf niet weet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37443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Smeermiddelen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Aan oliën en vetten wordt meestal 10% van de kosten aan diesel gerekend.</a:t>
            </a:r>
          </a:p>
          <a:p>
            <a:endParaRPr lang="nl-NL" dirty="0"/>
          </a:p>
          <a:p>
            <a:r>
              <a:rPr lang="nl-NL" dirty="0" smtClean="0"/>
              <a:t>Ook hier: als je een preciezer getal hebt is dat beter!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848923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Maak de opgaven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15 t/m 23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986071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Antwoorden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962" y="1838325"/>
            <a:ext cx="8982075" cy="3181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5813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4325" y="1381125"/>
            <a:ext cx="8515350" cy="4095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6754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1561</TotalTime>
  <Words>132</Words>
  <Application>Microsoft Office PowerPoint</Application>
  <PresentationFormat>Diavoorstelling (4:3)</PresentationFormat>
  <Paragraphs>41</Paragraphs>
  <Slides>17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17</vt:i4>
      </vt:variant>
    </vt:vector>
  </HeadingPairs>
  <TitlesOfParts>
    <vt:vector size="20" baseType="lpstr">
      <vt:lpstr>Arial</vt:lpstr>
      <vt:lpstr>Calibri</vt:lpstr>
      <vt:lpstr>Kantoorthema</vt:lpstr>
      <vt:lpstr>PowerPoint-presentatie</vt:lpstr>
      <vt:lpstr>Wat gaan we vandaag doen?</vt:lpstr>
      <vt:lpstr>Variabele kosten</vt:lpstr>
      <vt:lpstr>Brandstof</vt:lpstr>
      <vt:lpstr>Brandstof</vt:lpstr>
      <vt:lpstr>Smeermiddelen</vt:lpstr>
      <vt:lpstr>Maak de opgaven</vt:lpstr>
      <vt:lpstr>Antwoorden</vt:lpstr>
      <vt:lpstr>PowerPoint-presentatie</vt:lpstr>
      <vt:lpstr>PowerPoint-presentatie</vt:lpstr>
      <vt:lpstr>PowerPoint-presentatie</vt:lpstr>
      <vt:lpstr>Opgaven</vt:lpstr>
      <vt:lpstr>Antwoorden opgave 24 en 25</vt:lpstr>
      <vt:lpstr>PowerPoint-presentatie</vt:lpstr>
      <vt:lpstr>PowerPoint-presentatie</vt:lpstr>
      <vt:lpstr>Variabele kosten</vt:lpstr>
      <vt:lpstr>Dat was ‘m!</vt:lpstr>
    </vt:vector>
  </TitlesOfParts>
  <Company>Helicon Opleidingen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Miriam Oostdijk</dc:creator>
  <cp:lastModifiedBy>Elon van  Erp</cp:lastModifiedBy>
  <cp:revision>51</cp:revision>
  <dcterms:created xsi:type="dcterms:W3CDTF">2013-11-15T15:05:42Z</dcterms:created>
  <dcterms:modified xsi:type="dcterms:W3CDTF">2017-09-28T06:52:54Z</dcterms:modified>
</cp:coreProperties>
</file>